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0"/>
  </p:normalViewPr>
  <p:slideViewPr>
    <p:cSldViewPr>
      <p:cViewPr>
        <p:scale>
          <a:sx n="66" d="100"/>
          <a:sy n="66" d="100"/>
        </p:scale>
        <p:origin x="-2118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Экологический проект </a:t>
            </a:r>
            <a:r>
              <a:rPr lang="en-US" dirty="0" smtClean="0"/>
              <a:t>“</a:t>
            </a:r>
            <a:r>
              <a:rPr lang="ru-RU" dirty="0" smtClean="0"/>
              <a:t>Пчелы</a:t>
            </a:r>
            <a:r>
              <a:rPr lang="en-US" dirty="0" smtClean="0"/>
              <a:t>”.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Старшая группа, продолжительность 1 месяц.</a:t>
            </a:r>
            <a:endParaRPr lang="ru-RU" dirty="0"/>
          </a:p>
        </p:txBody>
      </p:sp>
      <p:pic>
        <p:nvPicPr>
          <p:cNvPr id="1026" name="Picture 2" descr="C:\Users\Галина\Desktop\1362635083_photos0-8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1" y="4714884"/>
            <a:ext cx="2857489" cy="2143116"/>
          </a:xfrm>
          <a:prstGeom prst="rect">
            <a:avLst/>
          </a:prstGeom>
          <a:noFill/>
        </p:spPr>
      </p:pic>
      <p:pic>
        <p:nvPicPr>
          <p:cNvPr id="1027" name="Picture 3" descr="C:\Users\Галина\Desktop\romas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143380"/>
            <a:ext cx="2421018" cy="2470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5: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Дегустация меда.</a:t>
            </a:r>
            <a:endParaRPr lang="ru-RU" dirty="0"/>
          </a:p>
        </p:txBody>
      </p:sp>
      <p:pic>
        <p:nvPicPr>
          <p:cNvPr id="4" name="Рисунок 3" descr="DSC_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928934"/>
            <a:ext cx="5238755" cy="3929066"/>
          </a:xfrm>
          <a:prstGeom prst="rect">
            <a:avLst/>
          </a:prstGeom>
        </p:spPr>
      </p:pic>
      <p:pic>
        <p:nvPicPr>
          <p:cNvPr id="5" name="Рисунок 4" descr="DSC_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28604"/>
            <a:ext cx="3810027" cy="2857520"/>
          </a:xfrm>
          <a:prstGeom prst="rect">
            <a:avLst/>
          </a:prstGeom>
        </p:spPr>
      </p:pic>
      <p:pic>
        <p:nvPicPr>
          <p:cNvPr id="5122" name="Picture 2" descr="C:\Users\Галина\Desktop\0_7ab36_f924fc4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500438"/>
            <a:ext cx="2661382" cy="2443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6: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Творчество детей.(</a:t>
            </a:r>
            <a:r>
              <a:rPr lang="ru-RU" dirty="0" err="1" smtClean="0"/>
              <a:t>Аппликация,лепка,рисование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4" name="Рисунок 3" descr="DSC_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428868"/>
            <a:ext cx="2876485" cy="2157364"/>
          </a:xfrm>
          <a:prstGeom prst="rect">
            <a:avLst/>
          </a:prstGeom>
        </p:spPr>
      </p:pic>
      <p:pic>
        <p:nvPicPr>
          <p:cNvPr id="5" name="Рисунок 4" descr="DSC_0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4500570"/>
            <a:ext cx="2876485" cy="2157364"/>
          </a:xfrm>
          <a:prstGeom prst="rect">
            <a:avLst/>
          </a:prstGeom>
        </p:spPr>
      </p:pic>
      <p:pic>
        <p:nvPicPr>
          <p:cNvPr id="6" name="Рисунок 5" descr="DSC_0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2428868"/>
            <a:ext cx="2876485" cy="215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SC_0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5719"/>
            <a:ext cx="9191625" cy="6893719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7: игровая деятельность</a:t>
            </a:r>
            <a:endParaRPr lang="ru-RU" dirty="0"/>
          </a:p>
        </p:txBody>
      </p:sp>
      <p:pic>
        <p:nvPicPr>
          <p:cNvPr id="4" name="Содержимое 3" descr="DSC_0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0452" y="1857364"/>
            <a:ext cx="3783548" cy="2837661"/>
          </a:xfrm>
        </p:spPr>
      </p:pic>
      <p:pic>
        <p:nvPicPr>
          <p:cNvPr id="5" name="Рисунок 4" descr="DSC_0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3702235"/>
            <a:ext cx="4207686" cy="3155765"/>
          </a:xfrm>
          <a:prstGeom prst="rect">
            <a:avLst/>
          </a:prstGeom>
        </p:spPr>
      </p:pic>
      <p:pic>
        <p:nvPicPr>
          <p:cNvPr id="6" name="Рисунок 5" descr="DSC_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00240"/>
            <a:ext cx="3700496" cy="2775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8: беседы о пчелах</a:t>
            </a:r>
            <a:endParaRPr lang="ru-RU" dirty="0"/>
          </a:p>
        </p:txBody>
      </p:sp>
      <p:pic>
        <p:nvPicPr>
          <p:cNvPr id="5" name="Рисунок 4" descr="Screenshot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92" y="1857364"/>
            <a:ext cx="4610061" cy="3456111"/>
          </a:xfrm>
          <a:prstGeom prst="rect">
            <a:avLst/>
          </a:prstGeom>
        </p:spPr>
      </p:pic>
      <p:pic>
        <p:nvPicPr>
          <p:cNvPr id="6" name="Рисунок 5" descr="Screenshot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785926"/>
            <a:ext cx="4627285" cy="3438888"/>
          </a:xfrm>
          <a:prstGeom prst="rect">
            <a:avLst/>
          </a:prstGeom>
        </p:spPr>
      </p:pic>
      <p:pic>
        <p:nvPicPr>
          <p:cNvPr id="4" name="Содержимое 3" descr="Screenshot_7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57356" y="4212703"/>
            <a:ext cx="3453941" cy="26452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9:подведение итогов.</a:t>
            </a:r>
            <a:endParaRPr lang="ru-RU" dirty="0"/>
          </a:p>
        </p:txBody>
      </p:sp>
      <p:pic>
        <p:nvPicPr>
          <p:cNvPr id="5" name="Рисунок 4" descr="Screenshot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785926"/>
            <a:ext cx="4118878" cy="3073713"/>
          </a:xfrm>
          <a:prstGeom prst="rect">
            <a:avLst/>
          </a:prstGeom>
        </p:spPr>
      </p:pic>
      <p:pic>
        <p:nvPicPr>
          <p:cNvPr id="6" name="Рисунок 5" descr="Screenshot_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4108581" cy="3053119"/>
          </a:xfrm>
          <a:prstGeom prst="rect">
            <a:avLst/>
          </a:prstGeom>
        </p:spPr>
      </p:pic>
      <p:pic>
        <p:nvPicPr>
          <p:cNvPr id="4" name="Содержимое 3" descr="Screenshot_6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43174" y="4214818"/>
            <a:ext cx="3174947" cy="23723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 </a:t>
            </a:r>
            <a:r>
              <a:rPr lang="ru-RU" dirty="0" smtClean="0"/>
              <a:t>привлечь внимание детей и взрослых к проблеме резкого сокращения популяции пчёл в мире.</a:t>
            </a:r>
            <a:endParaRPr lang="ru-RU" dirty="0" smtClean="0"/>
          </a:p>
        </p:txBody>
      </p:sp>
      <p:pic>
        <p:nvPicPr>
          <p:cNvPr id="4" name="Рисунок 3" descr="12948714225tHiL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857496"/>
            <a:ext cx="3771900" cy="3771900"/>
          </a:xfrm>
          <a:prstGeom prst="rect">
            <a:avLst/>
          </a:prstGeom>
        </p:spPr>
      </p:pic>
      <p:pic>
        <p:nvPicPr>
          <p:cNvPr id="5" name="Рисунок 4" descr="1355779582_samye-vlijatelnye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43248"/>
            <a:ext cx="3643979" cy="227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b="1" dirty="0" smtClean="0"/>
              <a:t> </a:t>
            </a:r>
            <a:r>
              <a:rPr lang="ru-RU" dirty="0" smtClean="0"/>
              <a:t>Познакомить детей с жизнью пчёл в разных условиях.</a:t>
            </a:r>
          </a:p>
          <a:p>
            <a:pPr lvl="0"/>
            <a:r>
              <a:rPr lang="ru-RU" dirty="0" smtClean="0"/>
              <a:t>Формировать представления о пользе этих насекомых в природе и для человека.</a:t>
            </a:r>
          </a:p>
          <a:p>
            <a:pPr lvl="0"/>
            <a:r>
              <a:rPr lang="ru-RU" dirty="0" smtClean="0"/>
              <a:t>Дать представления об использовании мёда в кулинарии, медицине, косметологии.</a:t>
            </a:r>
          </a:p>
          <a:p>
            <a:pPr lvl="0"/>
            <a:r>
              <a:rPr lang="ru-RU" dirty="0" smtClean="0"/>
              <a:t>Развивать умение устанавливать причинно – следственные связи между объектом, природными условиями и человеком.</a:t>
            </a:r>
          </a:p>
          <a:p>
            <a:pPr lvl="0"/>
            <a:r>
              <a:rPr lang="ru-RU" dirty="0" smtClean="0"/>
              <a:t>Совершенствовать навыки обследования предмета, используя тактильные ощущения, обоняние и вкусовые рецепторы.</a:t>
            </a:r>
          </a:p>
          <a:p>
            <a:pPr lvl="0"/>
            <a:r>
              <a:rPr lang="ru-RU" dirty="0" smtClean="0"/>
              <a:t>Воспитывать любовь к природе и ее обитателям.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1: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Объявление о начале проекта.</a:t>
            </a:r>
            <a:endParaRPr lang="ru-RU" dirty="0"/>
          </a:p>
        </p:txBody>
      </p:sp>
      <p:pic>
        <p:nvPicPr>
          <p:cNvPr id="2050" name="Picture 2" descr="C:\Users\Галина\Desktop\1234\DSC_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643182"/>
            <a:ext cx="5019539" cy="3764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2: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Сбор информации о пчелах, создание макетов и поделок.</a:t>
            </a:r>
            <a:endParaRPr lang="ru-RU" dirty="0"/>
          </a:p>
        </p:txBody>
      </p:sp>
      <p:pic>
        <p:nvPicPr>
          <p:cNvPr id="3075" name="Picture 3" descr="C:\Users\Галина\Desktop\1234\DSC_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57496"/>
            <a:ext cx="3333741" cy="2500306"/>
          </a:xfrm>
          <a:prstGeom prst="rect">
            <a:avLst/>
          </a:prstGeom>
          <a:noFill/>
        </p:spPr>
      </p:pic>
      <p:pic>
        <p:nvPicPr>
          <p:cNvPr id="3076" name="Picture 4" descr="C:\Users\Галина\Desktop\1234\DSC_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143380"/>
            <a:ext cx="2881333" cy="2161000"/>
          </a:xfrm>
          <a:prstGeom prst="rect">
            <a:avLst/>
          </a:prstGeom>
          <a:noFill/>
        </p:spPr>
      </p:pic>
      <p:pic>
        <p:nvPicPr>
          <p:cNvPr id="3077" name="Picture 5" descr="C:\Users\Галина\Desktop\1234\DSC_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500306"/>
            <a:ext cx="2762145" cy="2071609"/>
          </a:xfrm>
          <a:prstGeom prst="rect">
            <a:avLst/>
          </a:prstGeom>
          <a:noFill/>
        </p:spPr>
      </p:pic>
      <p:pic>
        <p:nvPicPr>
          <p:cNvPr id="3074" name="Picture 2" descr="C:\Users\Галина\Desktop\1234\DSC_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8"/>
            <a:ext cx="3238491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_0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2948769"/>
            <a:ext cx="5212308" cy="3909231"/>
          </a:xfrm>
        </p:spPr>
      </p:pic>
      <p:pic>
        <p:nvPicPr>
          <p:cNvPr id="4099" name="Picture 3" descr="C:\Users\Галина\Desktop\1234\DSC_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7"/>
            <a:ext cx="4714908" cy="3536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3: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Познавательная  деятельность детей.</a:t>
            </a:r>
          </a:p>
          <a:p>
            <a:pPr>
              <a:buNone/>
            </a:pPr>
            <a:r>
              <a:rPr lang="ru-RU" dirty="0" smtClean="0"/>
              <a:t>Изучение строение пчелы, их обитания.</a:t>
            </a:r>
          </a:p>
          <a:p>
            <a:pPr>
              <a:buNone/>
            </a:pPr>
            <a:r>
              <a:rPr lang="ru-RU" dirty="0" smtClean="0"/>
              <a:t>Рассматривание иллюстраций.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DSC_0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6190"/>
            <a:ext cx="3586116" cy="2689587"/>
          </a:xfrm>
          <a:prstGeom prst="rect">
            <a:avLst/>
          </a:prstGeom>
        </p:spPr>
      </p:pic>
      <p:pic>
        <p:nvPicPr>
          <p:cNvPr id="5" name="Рисунок 4" descr="DSC_0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4643446"/>
            <a:ext cx="3936182" cy="2952137"/>
          </a:xfrm>
          <a:prstGeom prst="rect">
            <a:avLst/>
          </a:prstGeom>
        </p:spPr>
      </p:pic>
      <p:pic>
        <p:nvPicPr>
          <p:cNvPr id="6" name="Рисунок 5" descr="DSC_01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13" y="3071810"/>
            <a:ext cx="2666987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4: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Исследовательская деятельность детей.</a:t>
            </a:r>
            <a:endParaRPr lang="ru-RU" dirty="0"/>
          </a:p>
        </p:txBody>
      </p:sp>
      <p:pic>
        <p:nvPicPr>
          <p:cNvPr id="5" name="Рисунок 4" descr="DSC_0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000372"/>
            <a:ext cx="4381465" cy="3286099"/>
          </a:xfrm>
          <a:prstGeom prst="rect">
            <a:avLst/>
          </a:prstGeom>
        </p:spPr>
      </p:pic>
      <p:pic>
        <p:nvPicPr>
          <p:cNvPr id="6" name="Рисунок 5" descr="DSC_0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571744"/>
            <a:ext cx="4381465" cy="3286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3571876"/>
            <a:ext cx="4019493" cy="3014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0562" y="428604"/>
            <a:ext cx="4045487" cy="3034115"/>
          </a:xfrm>
        </p:spPr>
      </p:pic>
      <p:pic>
        <p:nvPicPr>
          <p:cNvPr id="5" name="Рисунок 4" descr="DSC_0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4581499" cy="343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274</TotalTime>
  <Words>90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Экологический проект “Пчелы”.</vt:lpstr>
      <vt:lpstr>Цель:</vt:lpstr>
      <vt:lpstr>Задачи:</vt:lpstr>
      <vt:lpstr>Этап 1:</vt:lpstr>
      <vt:lpstr>Этап 2:</vt:lpstr>
      <vt:lpstr>Слайд 6</vt:lpstr>
      <vt:lpstr>Этап 3:</vt:lpstr>
      <vt:lpstr>Этап 4:</vt:lpstr>
      <vt:lpstr>Слайд 9</vt:lpstr>
      <vt:lpstr>Этап 5:</vt:lpstr>
      <vt:lpstr>Этап 6:</vt:lpstr>
      <vt:lpstr>Слайд 12</vt:lpstr>
      <vt:lpstr>Этап 7: игровая деятельность</vt:lpstr>
      <vt:lpstr>Этап 8: беседы о пчелах</vt:lpstr>
      <vt:lpstr>Этап 9:подведение итогов.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“Пчелы”.</dc:title>
  <dc:creator>user</dc:creator>
  <cp:lastModifiedBy>user</cp:lastModifiedBy>
  <cp:revision>28</cp:revision>
  <dcterms:created xsi:type="dcterms:W3CDTF">2015-04-21T18:32:59Z</dcterms:created>
  <dcterms:modified xsi:type="dcterms:W3CDTF">2015-04-21T23:18:13Z</dcterms:modified>
</cp:coreProperties>
</file>